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sldIdLst>
    <p:sldId id="256" r:id="rId2"/>
    <p:sldId id="270" r:id="rId3"/>
    <p:sldId id="257" r:id="rId4"/>
    <p:sldId id="269" r:id="rId5"/>
    <p:sldId id="271" r:id="rId6"/>
    <p:sldId id="272" r:id="rId7"/>
    <p:sldId id="273" r:id="rId8"/>
    <p:sldId id="274" r:id="rId9"/>
    <p:sldId id="275" r:id="rId10"/>
    <p:sldId id="276" r:id="rId11"/>
    <p:sldId id="277"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il Apuru" userId="ee05567385efae26" providerId="LiveId" clId="{DC13105A-9D56-476C-8D15-3097FD919BC1}"/>
    <pc:docChg chg="custSel addSld delSld modSld">
      <pc:chgData name="Anil Apuru" userId="ee05567385efae26" providerId="LiveId" clId="{DC13105A-9D56-476C-8D15-3097FD919BC1}" dt="2022-01-16T04:48:02.122" v="342" actId="1076"/>
      <pc:docMkLst>
        <pc:docMk/>
      </pc:docMkLst>
      <pc:sldChg chg="del">
        <pc:chgData name="Anil Apuru" userId="ee05567385efae26" providerId="LiveId" clId="{DC13105A-9D56-476C-8D15-3097FD919BC1}" dt="2022-01-16T04:27:20.472" v="7" actId="2696"/>
        <pc:sldMkLst>
          <pc:docMk/>
          <pc:sldMk cId="2866199570" sldId="258"/>
        </pc:sldMkLst>
      </pc:sldChg>
      <pc:sldChg chg="modSp del mod">
        <pc:chgData name="Anil Apuru" userId="ee05567385efae26" providerId="LiveId" clId="{DC13105A-9D56-476C-8D15-3097FD919BC1}" dt="2022-01-16T04:27:40.943" v="36" actId="2696"/>
        <pc:sldMkLst>
          <pc:docMk/>
          <pc:sldMk cId="3628212771" sldId="259"/>
        </pc:sldMkLst>
        <pc:spChg chg="mod">
          <ac:chgData name="Anil Apuru" userId="ee05567385efae26" providerId="LiveId" clId="{DC13105A-9D56-476C-8D15-3097FD919BC1}" dt="2022-01-16T04:27:33.753" v="35" actId="20577"/>
          <ac:spMkLst>
            <pc:docMk/>
            <pc:sldMk cId="3628212771" sldId="259"/>
            <ac:spMk id="2" creationId="{31DBAA39-2BD4-49D2-A3CA-5FF115E2173D}"/>
          </ac:spMkLst>
        </pc:spChg>
      </pc:sldChg>
      <pc:sldChg chg="del">
        <pc:chgData name="Anil Apuru" userId="ee05567385efae26" providerId="LiveId" clId="{DC13105A-9D56-476C-8D15-3097FD919BC1}" dt="2022-01-16T04:27:17.179" v="6" actId="2696"/>
        <pc:sldMkLst>
          <pc:docMk/>
          <pc:sldMk cId="518905926" sldId="260"/>
        </pc:sldMkLst>
      </pc:sldChg>
      <pc:sldChg chg="del">
        <pc:chgData name="Anil Apuru" userId="ee05567385efae26" providerId="LiveId" clId="{DC13105A-9D56-476C-8D15-3097FD919BC1}" dt="2022-01-16T04:27:13.578" v="5" actId="2696"/>
        <pc:sldMkLst>
          <pc:docMk/>
          <pc:sldMk cId="2161432932" sldId="261"/>
        </pc:sldMkLst>
      </pc:sldChg>
      <pc:sldChg chg="del">
        <pc:chgData name="Anil Apuru" userId="ee05567385efae26" providerId="LiveId" clId="{DC13105A-9D56-476C-8D15-3097FD919BC1}" dt="2022-01-16T04:27:03.495" v="3" actId="2696"/>
        <pc:sldMkLst>
          <pc:docMk/>
          <pc:sldMk cId="1147392756" sldId="262"/>
        </pc:sldMkLst>
      </pc:sldChg>
      <pc:sldChg chg="del">
        <pc:chgData name="Anil Apuru" userId="ee05567385efae26" providerId="LiveId" clId="{DC13105A-9D56-476C-8D15-3097FD919BC1}" dt="2022-01-16T04:27:08.137" v="4" actId="2696"/>
        <pc:sldMkLst>
          <pc:docMk/>
          <pc:sldMk cId="2554253108" sldId="263"/>
        </pc:sldMkLst>
      </pc:sldChg>
      <pc:sldChg chg="del">
        <pc:chgData name="Anil Apuru" userId="ee05567385efae26" providerId="LiveId" clId="{DC13105A-9D56-476C-8D15-3097FD919BC1}" dt="2022-01-16T04:27:00.697" v="2" actId="2696"/>
        <pc:sldMkLst>
          <pc:docMk/>
          <pc:sldMk cId="3948887298" sldId="264"/>
        </pc:sldMkLst>
      </pc:sldChg>
      <pc:sldChg chg="addSp delSp modSp del mod">
        <pc:chgData name="Anil Apuru" userId="ee05567385efae26" providerId="LiveId" clId="{DC13105A-9D56-476C-8D15-3097FD919BC1}" dt="2022-01-16T04:26:57.326" v="1" actId="2696"/>
        <pc:sldMkLst>
          <pc:docMk/>
          <pc:sldMk cId="3693444720" sldId="266"/>
        </pc:sldMkLst>
        <pc:spChg chg="add mod">
          <ac:chgData name="Anil Apuru" userId="ee05567385efae26" providerId="LiveId" clId="{DC13105A-9D56-476C-8D15-3097FD919BC1}" dt="2022-01-16T04:26:50.415" v="0" actId="478"/>
          <ac:spMkLst>
            <pc:docMk/>
            <pc:sldMk cId="3693444720" sldId="266"/>
            <ac:spMk id="4" creationId="{362519F7-E9EB-4987-BEA5-AB0C0586B147}"/>
          </ac:spMkLst>
        </pc:spChg>
        <pc:picChg chg="del">
          <ac:chgData name="Anil Apuru" userId="ee05567385efae26" providerId="LiveId" clId="{DC13105A-9D56-476C-8D15-3097FD919BC1}" dt="2022-01-16T04:26:50.415" v="0" actId="478"/>
          <ac:picMkLst>
            <pc:docMk/>
            <pc:sldMk cId="3693444720" sldId="266"/>
            <ac:picMk id="5" creationId="{FA221BF4-FC3C-480C-B619-623885521940}"/>
          </ac:picMkLst>
        </pc:picChg>
      </pc:sldChg>
      <pc:sldChg chg="del">
        <pc:chgData name="Anil Apuru" userId="ee05567385efae26" providerId="LiveId" clId="{DC13105A-9D56-476C-8D15-3097FD919BC1}" dt="2022-01-16T04:27:23.648" v="8" actId="2696"/>
        <pc:sldMkLst>
          <pc:docMk/>
          <pc:sldMk cId="2857211688" sldId="268"/>
        </pc:sldMkLst>
      </pc:sldChg>
      <pc:sldChg chg="modSp mod">
        <pc:chgData name="Anil Apuru" userId="ee05567385efae26" providerId="LiveId" clId="{DC13105A-9D56-476C-8D15-3097FD919BC1}" dt="2022-01-16T04:29:44.235" v="88" actId="20577"/>
        <pc:sldMkLst>
          <pc:docMk/>
          <pc:sldMk cId="3265877049" sldId="269"/>
        </pc:sldMkLst>
        <pc:spChg chg="mod">
          <ac:chgData name="Anil Apuru" userId="ee05567385efae26" providerId="LiveId" clId="{DC13105A-9D56-476C-8D15-3097FD919BC1}" dt="2022-01-16T04:28:27.161" v="66" actId="122"/>
          <ac:spMkLst>
            <pc:docMk/>
            <pc:sldMk cId="3265877049" sldId="269"/>
            <ac:spMk id="2" creationId="{A392F28A-5DE4-484C-BC1C-A098870DF835}"/>
          </ac:spMkLst>
        </pc:spChg>
        <pc:spChg chg="mod">
          <ac:chgData name="Anil Apuru" userId="ee05567385efae26" providerId="LiveId" clId="{DC13105A-9D56-476C-8D15-3097FD919BC1}" dt="2022-01-16T04:29:44.235" v="88" actId="20577"/>
          <ac:spMkLst>
            <pc:docMk/>
            <pc:sldMk cId="3265877049" sldId="269"/>
            <ac:spMk id="3" creationId="{9BBBF8ED-4388-424C-9B78-A433B547A49A}"/>
          </ac:spMkLst>
        </pc:spChg>
      </pc:sldChg>
      <pc:sldChg chg="modSp new mod">
        <pc:chgData name="Anil Apuru" userId="ee05567385efae26" providerId="LiveId" clId="{DC13105A-9D56-476C-8D15-3097FD919BC1}" dt="2022-01-16T04:28:07.679" v="48" actId="27636"/>
        <pc:sldMkLst>
          <pc:docMk/>
          <pc:sldMk cId="4289043054" sldId="270"/>
        </pc:sldMkLst>
        <pc:spChg chg="mod">
          <ac:chgData name="Anil Apuru" userId="ee05567385efae26" providerId="LiveId" clId="{DC13105A-9D56-476C-8D15-3097FD919BC1}" dt="2022-01-16T04:27:49.112" v="46" actId="122"/>
          <ac:spMkLst>
            <pc:docMk/>
            <pc:sldMk cId="4289043054" sldId="270"/>
            <ac:spMk id="2" creationId="{C9B904C1-3E66-4A52-B585-142D1716719A}"/>
          </ac:spMkLst>
        </pc:spChg>
        <pc:spChg chg="mod">
          <ac:chgData name="Anil Apuru" userId="ee05567385efae26" providerId="LiveId" clId="{DC13105A-9D56-476C-8D15-3097FD919BC1}" dt="2022-01-16T04:28:07.679" v="48" actId="27636"/>
          <ac:spMkLst>
            <pc:docMk/>
            <pc:sldMk cId="4289043054" sldId="270"/>
            <ac:spMk id="3" creationId="{4B3D618B-47E5-4E6E-BCCF-4C2923EDF8CA}"/>
          </ac:spMkLst>
        </pc:spChg>
      </pc:sldChg>
      <pc:sldChg chg="addSp delSp modSp new mod">
        <pc:chgData name="Anil Apuru" userId="ee05567385efae26" providerId="LiveId" clId="{DC13105A-9D56-476C-8D15-3097FD919BC1}" dt="2022-01-16T04:30:40.264" v="121"/>
        <pc:sldMkLst>
          <pc:docMk/>
          <pc:sldMk cId="2339087565" sldId="271"/>
        </pc:sldMkLst>
        <pc:spChg chg="mod">
          <ac:chgData name="Anil Apuru" userId="ee05567385efae26" providerId="LiveId" clId="{DC13105A-9D56-476C-8D15-3097FD919BC1}" dt="2022-01-16T04:30:09.225" v="119" actId="122"/>
          <ac:spMkLst>
            <pc:docMk/>
            <pc:sldMk cId="2339087565" sldId="271"/>
            <ac:spMk id="2" creationId="{F0F2D428-CC72-4844-88B0-B7E8CDDC1748}"/>
          </ac:spMkLst>
        </pc:spChg>
        <pc:spChg chg="del mod">
          <ac:chgData name="Anil Apuru" userId="ee05567385efae26" providerId="LiveId" clId="{DC13105A-9D56-476C-8D15-3097FD919BC1}" dt="2022-01-16T04:30:40.264" v="121"/>
          <ac:spMkLst>
            <pc:docMk/>
            <pc:sldMk cId="2339087565" sldId="271"/>
            <ac:spMk id="3" creationId="{3AEDF6C3-F980-4932-A725-996101C22283}"/>
          </ac:spMkLst>
        </pc:spChg>
        <pc:picChg chg="add mod">
          <ac:chgData name="Anil Apuru" userId="ee05567385efae26" providerId="LiveId" clId="{DC13105A-9D56-476C-8D15-3097FD919BC1}" dt="2022-01-16T04:30:40.264" v="121"/>
          <ac:picMkLst>
            <pc:docMk/>
            <pc:sldMk cId="2339087565" sldId="271"/>
            <ac:picMk id="4" creationId="{C286AAF9-3BFF-403F-9105-115771626D95}"/>
          </ac:picMkLst>
        </pc:picChg>
      </pc:sldChg>
      <pc:sldChg chg="addSp delSp modSp new mod">
        <pc:chgData name="Anil Apuru" userId="ee05567385efae26" providerId="LiveId" clId="{DC13105A-9D56-476C-8D15-3097FD919BC1}" dt="2022-01-16T04:31:31.679" v="173"/>
        <pc:sldMkLst>
          <pc:docMk/>
          <pc:sldMk cId="3550527444" sldId="272"/>
        </pc:sldMkLst>
        <pc:spChg chg="mod">
          <ac:chgData name="Anil Apuru" userId="ee05567385efae26" providerId="LiveId" clId="{DC13105A-9D56-476C-8D15-3097FD919BC1}" dt="2022-01-16T04:31:03.079" v="170" actId="14100"/>
          <ac:spMkLst>
            <pc:docMk/>
            <pc:sldMk cId="3550527444" sldId="272"/>
            <ac:spMk id="2" creationId="{FF076304-C15B-4816-8E28-2D749EA75FE1}"/>
          </ac:spMkLst>
        </pc:spChg>
        <pc:spChg chg="del mod">
          <ac:chgData name="Anil Apuru" userId="ee05567385efae26" providerId="LiveId" clId="{DC13105A-9D56-476C-8D15-3097FD919BC1}" dt="2022-01-16T04:31:31.679" v="173"/>
          <ac:spMkLst>
            <pc:docMk/>
            <pc:sldMk cId="3550527444" sldId="272"/>
            <ac:spMk id="3" creationId="{7EEAE7D7-3228-43A5-A4A5-5B598A6E0A7A}"/>
          </ac:spMkLst>
        </pc:spChg>
        <pc:picChg chg="add mod">
          <ac:chgData name="Anil Apuru" userId="ee05567385efae26" providerId="LiveId" clId="{DC13105A-9D56-476C-8D15-3097FD919BC1}" dt="2022-01-16T04:31:31.679" v="173"/>
          <ac:picMkLst>
            <pc:docMk/>
            <pc:sldMk cId="3550527444" sldId="272"/>
            <ac:picMk id="4" creationId="{2929D756-49BA-46DB-A40E-0752659814C0}"/>
          </ac:picMkLst>
        </pc:picChg>
      </pc:sldChg>
      <pc:sldChg chg="addSp delSp modSp new mod">
        <pc:chgData name="Anil Apuru" userId="ee05567385efae26" providerId="LiveId" clId="{DC13105A-9D56-476C-8D15-3097FD919BC1}" dt="2022-01-16T04:33:21.907" v="214"/>
        <pc:sldMkLst>
          <pc:docMk/>
          <pc:sldMk cId="2780907868" sldId="273"/>
        </pc:sldMkLst>
        <pc:spChg chg="mod">
          <ac:chgData name="Anil Apuru" userId="ee05567385efae26" providerId="LiveId" clId="{DC13105A-9D56-476C-8D15-3097FD919BC1}" dt="2022-01-16T04:32:37.999" v="211" actId="14100"/>
          <ac:spMkLst>
            <pc:docMk/>
            <pc:sldMk cId="2780907868" sldId="273"/>
            <ac:spMk id="2" creationId="{2C51CB36-7831-428A-9691-D257F70FB9DF}"/>
          </ac:spMkLst>
        </pc:spChg>
        <pc:spChg chg="del mod">
          <ac:chgData name="Anil Apuru" userId="ee05567385efae26" providerId="LiveId" clId="{DC13105A-9D56-476C-8D15-3097FD919BC1}" dt="2022-01-16T04:33:21.907" v="214"/>
          <ac:spMkLst>
            <pc:docMk/>
            <pc:sldMk cId="2780907868" sldId="273"/>
            <ac:spMk id="3" creationId="{F8AEBA0B-9892-44AA-865F-F32105767AA3}"/>
          </ac:spMkLst>
        </pc:spChg>
        <pc:picChg chg="add mod">
          <ac:chgData name="Anil Apuru" userId="ee05567385efae26" providerId="LiveId" clId="{DC13105A-9D56-476C-8D15-3097FD919BC1}" dt="2022-01-16T04:33:21.907" v="214"/>
          <ac:picMkLst>
            <pc:docMk/>
            <pc:sldMk cId="2780907868" sldId="273"/>
            <ac:picMk id="4" creationId="{CC8FF482-2BBB-4E4E-A83D-2E67241701E2}"/>
          </ac:picMkLst>
        </pc:picChg>
      </pc:sldChg>
      <pc:sldChg chg="addSp delSp modSp new mod">
        <pc:chgData name="Anil Apuru" userId="ee05567385efae26" providerId="LiveId" clId="{DC13105A-9D56-476C-8D15-3097FD919BC1}" dt="2022-01-16T04:34:41.053" v="257"/>
        <pc:sldMkLst>
          <pc:docMk/>
          <pc:sldMk cId="1904751835" sldId="274"/>
        </pc:sldMkLst>
        <pc:spChg chg="mod">
          <ac:chgData name="Anil Apuru" userId="ee05567385efae26" providerId="LiveId" clId="{DC13105A-9D56-476C-8D15-3097FD919BC1}" dt="2022-01-16T04:34:11.752" v="255" actId="14100"/>
          <ac:spMkLst>
            <pc:docMk/>
            <pc:sldMk cId="1904751835" sldId="274"/>
            <ac:spMk id="2" creationId="{FF803EF5-C262-4490-9D7E-F9A53D9A7DAA}"/>
          </ac:spMkLst>
        </pc:spChg>
        <pc:spChg chg="del mod">
          <ac:chgData name="Anil Apuru" userId="ee05567385efae26" providerId="LiveId" clId="{DC13105A-9D56-476C-8D15-3097FD919BC1}" dt="2022-01-16T04:34:41.053" v="257"/>
          <ac:spMkLst>
            <pc:docMk/>
            <pc:sldMk cId="1904751835" sldId="274"/>
            <ac:spMk id="3" creationId="{B1A0516B-3F64-4BD4-ABFE-5A1151DACAF5}"/>
          </ac:spMkLst>
        </pc:spChg>
        <pc:picChg chg="add mod">
          <ac:chgData name="Anil Apuru" userId="ee05567385efae26" providerId="LiveId" clId="{DC13105A-9D56-476C-8D15-3097FD919BC1}" dt="2022-01-16T04:34:41.053" v="257"/>
          <ac:picMkLst>
            <pc:docMk/>
            <pc:sldMk cId="1904751835" sldId="274"/>
            <ac:picMk id="4" creationId="{95AD5DBC-82A9-49F8-9425-3641081B1D08}"/>
          </ac:picMkLst>
        </pc:picChg>
      </pc:sldChg>
      <pc:sldChg chg="addSp delSp modSp new mod">
        <pc:chgData name="Anil Apuru" userId="ee05567385efae26" providerId="LiveId" clId="{DC13105A-9D56-476C-8D15-3097FD919BC1}" dt="2022-01-16T04:35:51.507" v="279" actId="1076"/>
        <pc:sldMkLst>
          <pc:docMk/>
          <pc:sldMk cId="2234905076" sldId="275"/>
        </pc:sldMkLst>
        <pc:spChg chg="mod">
          <ac:chgData name="Anil Apuru" userId="ee05567385efae26" providerId="LiveId" clId="{DC13105A-9D56-476C-8D15-3097FD919BC1}" dt="2022-01-16T04:35:03.895" v="272" actId="122"/>
          <ac:spMkLst>
            <pc:docMk/>
            <pc:sldMk cId="2234905076" sldId="275"/>
            <ac:spMk id="2" creationId="{3229F665-3BAD-4129-968B-DE731ED76616}"/>
          </ac:spMkLst>
        </pc:spChg>
        <pc:spChg chg="del mod">
          <ac:chgData name="Anil Apuru" userId="ee05567385efae26" providerId="LiveId" clId="{DC13105A-9D56-476C-8D15-3097FD919BC1}" dt="2022-01-16T04:35:32.585" v="275"/>
          <ac:spMkLst>
            <pc:docMk/>
            <pc:sldMk cId="2234905076" sldId="275"/>
            <ac:spMk id="3" creationId="{8FFC4B8F-1BEE-42E9-B4D1-C2FF84981225}"/>
          </ac:spMkLst>
        </pc:spChg>
        <pc:picChg chg="add mod">
          <ac:chgData name="Anil Apuru" userId="ee05567385efae26" providerId="LiveId" clId="{DC13105A-9D56-476C-8D15-3097FD919BC1}" dt="2022-01-16T04:35:51.507" v="279" actId="1076"/>
          <ac:picMkLst>
            <pc:docMk/>
            <pc:sldMk cId="2234905076" sldId="275"/>
            <ac:picMk id="4" creationId="{FF68BCA2-0846-4536-A966-110C3CC496A4}"/>
          </ac:picMkLst>
        </pc:picChg>
      </pc:sldChg>
      <pc:sldChg chg="addSp delSp modSp new mod">
        <pc:chgData name="Anil Apuru" userId="ee05567385efae26" providerId="LiveId" clId="{DC13105A-9D56-476C-8D15-3097FD919BC1}" dt="2022-01-16T04:36:43.452" v="303"/>
        <pc:sldMkLst>
          <pc:docMk/>
          <pc:sldMk cId="4291347765" sldId="276"/>
        </pc:sldMkLst>
        <pc:spChg chg="mod">
          <ac:chgData name="Anil Apuru" userId="ee05567385efae26" providerId="LiveId" clId="{DC13105A-9D56-476C-8D15-3097FD919BC1}" dt="2022-01-16T04:36:18.707" v="301" actId="14100"/>
          <ac:spMkLst>
            <pc:docMk/>
            <pc:sldMk cId="4291347765" sldId="276"/>
            <ac:spMk id="2" creationId="{1B5B9F73-7B99-4CCA-A173-5156A6EBEEFA}"/>
          </ac:spMkLst>
        </pc:spChg>
        <pc:spChg chg="del mod">
          <ac:chgData name="Anil Apuru" userId="ee05567385efae26" providerId="LiveId" clId="{DC13105A-9D56-476C-8D15-3097FD919BC1}" dt="2022-01-16T04:36:43.452" v="303"/>
          <ac:spMkLst>
            <pc:docMk/>
            <pc:sldMk cId="4291347765" sldId="276"/>
            <ac:spMk id="3" creationId="{1A57CD3C-30A5-4D45-932D-C237C7C2CD3D}"/>
          </ac:spMkLst>
        </pc:spChg>
        <pc:picChg chg="add mod">
          <ac:chgData name="Anil Apuru" userId="ee05567385efae26" providerId="LiveId" clId="{DC13105A-9D56-476C-8D15-3097FD919BC1}" dt="2022-01-16T04:36:43.452" v="303"/>
          <ac:picMkLst>
            <pc:docMk/>
            <pc:sldMk cId="4291347765" sldId="276"/>
            <ac:picMk id="4" creationId="{23F35C47-F3D4-4597-8972-B508DEFF0FDE}"/>
          </ac:picMkLst>
        </pc:picChg>
      </pc:sldChg>
      <pc:sldChg chg="addSp modSp new mod">
        <pc:chgData name="Anil Apuru" userId="ee05567385efae26" providerId="LiveId" clId="{DC13105A-9D56-476C-8D15-3097FD919BC1}" dt="2022-01-16T04:48:02.122" v="342" actId="1076"/>
        <pc:sldMkLst>
          <pc:docMk/>
          <pc:sldMk cId="584299073" sldId="277"/>
        </pc:sldMkLst>
        <pc:spChg chg="mod">
          <ac:chgData name="Anil Apuru" userId="ee05567385efae26" providerId="LiveId" clId="{DC13105A-9D56-476C-8D15-3097FD919BC1}" dt="2022-01-16T04:37:30.795" v="331" actId="14100"/>
          <ac:spMkLst>
            <pc:docMk/>
            <pc:sldMk cId="584299073" sldId="277"/>
            <ac:spMk id="2" creationId="{6CA1DDB3-A967-46B3-8A4C-267AE6B23412}"/>
          </ac:spMkLst>
        </pc:spChg>
        <pc:spChg chg="mod">
          <ac:chgData name="Anil Apuru" userId="ee05567385efae26" providerId="LiveId" clId="{DC13105A-9D56-476C-8D15-3097FD919BC1}" dt="2022-01-16T04:47:47.798" v="338" actId="27636"/>
          <ac:spMkLst>
            <pc:docMk/>
            <pc:sldMk cId="584299073" sldId="277"/>
            <ac:spMk id="3" creationId="{ABA4E878-0978-406B-9BA5-75FF12E1754A}"/>
          </ac:spMkLst>
        </pc:spChg>
        <pc:picChg chg="add mod">
          <ac:chgData name="Anil Apuru" userId="ee05567385efae26" providerId="LiveId" clId="{DC13105A-9D56-476C-8D15-3097FD919BC1}" dt="2022-01-16T04:48:00.079" v="341" actId="1076"/>
          <ac:picMkLst>
            <pc:docMk/>
            <pc:sldMk cId="584299073" sldId="277"/>
            <ac:picMk id="4" creationId="{FD794350-B4E1-4648-B488-265FD8BA20D7}"/>
          </ac:picMkLst>
        </pc:picChg>
        <pc:picChg chg="add mod">
          <ac:chgData name="Anil Apuru" userId="ee05567385efae26" providerId="LiveId" clId="{DC13105A-9D56-476C-8D15-3097FD919BC1}" dt="2022-01-16T04:48:02.122" v="342" actId="1076"/>
          <ac:picMkLst>
            <pc:docMk/>
            <pc:sldMk cId="584299073" sldId="277"/>
            <ac:picMk id="5" creationId="{807905B6-0882-451D-AEAA-FF67C5558849}"/>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960065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2E5390-7A55-4401-9BFB-E5B88DAAF9CF}" type="datetimeFigureOut">
              <a:rPr lang="en-IN" smtClean="0"/>
              <a:t>16-01-2022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936762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3192514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45912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2595746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7089429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39393054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6918173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386447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58147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400612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2E5390-7A55-4401-9BFB-E5B88DAAF9CF}" type="datetimeFigureOut">
              <a:rPr lang="en-IN" smtClean="0"/>
              <a:t>16-01-2022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760149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2E5390-7A55-4401-9BFB-E5B88DAAF9CF}" type="datetimeFigureOut">
              <a:rPr lang="en-IN" smtClean="0"/>
              <a:t>16-01-2022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1716926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2278522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2075825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32E5390-7A55-4401-9BFB-E5B88DAAF9CF}" type="datetimeFigureOut">
              <a:rPr lang="en-IN" smtClean="0"/>
              <a:t>16-01-2022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2648086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2E5390-7A55-4401-9BFB-E5B88DAAF9CF}" type="datetimeFigureOut">
              <a:rPr lang="en-IN" smtClean="0"/>
              <a:t>16-01-2022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8289645-47E9-4464-AA60-CAA5CC848B80}" type="slidenum">
              <a:rPr lang="en-IN" smtClean="0"/>
              <a:t>‹#›</a:t>
            </a:fld>
            <a:endParaRPr lang="en-IN"/>
          </a:p>
        </p:txBody>
      </p:sp>
    </p:spTree>
    <p:extLst>
      <p:ext uri="{BB962C8B-B14F-4D97-AF65-F5344CB8AC3E}">
        <p14:creationId xmlns:p14="http://schemas.microsoft.com/office/powerpoint/2010/main" val="2118237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32E5390-7A55-4401-9BFB-E5B88DAAF9CF}" type="datetimeFigureOut">
              <a:rPr lang="en-IN" smtClean="0"/>
              <a:t>16-01-2022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8289645-47E9-4464-AA60-CAA5CC848B80}" type="slidenum">
              <a:rPr lang="en-IN" smtClean="0"/>
              <a:t>‹#›</a:t>
            </a:fld>
            <a:endParaRPr lang="en-IN"/>
          </a:p>
        </p:txBody>
      </p:sp>
    </p:spTree>
    <p:extLst>
      <p:ext uri="{BB962C8B-B14F-4D97-AF65-F5344CB8AC3E}">
        <p14:creationId xmlns:p14="http://schemas.microsoft.com/office/powerpoint/2010/main" val="1566192389"/>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462BA-8D93-44F2-B8F5-7C498B68558F}"/>
              </a:ext>
            </a:extLst>
          </p:cNvPr>
          <p:cNvSpPr>
            <a:spLocks noGrp="1"/>
          </p:cNvSpPr>
          <p:nvPr>
            <p:ph type="ctrTitle"/>
          </p:nvPr>
        </p:nvSpPr>
        <p:spPr>
          <a:xfrm>
            <a:off x="1154955" y="1447801"/>
            <a:ext cx="8825658" cy="2591540"/>
          </a:xfrm>
        </p:spPr>
        <p:txBody>
          <a:bodyPr/>
          <a:lstStyle/>
          <a:p>
            <a:pPr algn="ctr"/>
            <a:r>
              <a:rPr lang="en-US" dirty="0"/>
              <a:t>Fantasy league</a:t>
            </a:r>
            <a:br>
              <a:rPr lang="en-US" dirty="0"/>
            </a:br>
            <a:r>
              <a:rPr lang="en-US" dirty="0"/>
              <a:t>Team - 15</a:t>
            </a:r>
            <a:br>
              <a:rPr lang="en-US" dirty="0"/>
            </a:br>
            <a:endParaRPr lang="en-IN" dirty="0"/>
          </a:p>
        </p:txBody>
      </p:sp>
      <p:sp>
        <p:nvSpPr>
          <p:cNvPr id="3" name="Subtitle 2">
            <a:extLst>
              <a:ext uri="{FF2B5EF4-FFF2-40B4-BE49-F238E27FC236}">
                <a16:creationId xmlns:a16="http://schemas.microsoft.com/office/drawing/2014/main" id="{95D2382E-0460-47D9-9B1D-13A1042FE3FD}"/>
              </a:ext>
            </a:extLst>
          </p:cNvPr>
          <p:cNvSpPr>
            <a:spLocks noGrp="1"/>
          </p:cNvSpPr>
          <p:nvPr>
            <p:ph type="subTitle" idx="1"/>
          </p:nvPr>
        </p:nvSpPr>
        <p:spPr>
          <a:xfrm>
            <a:off x="6427433" y="3429001"/>
            <a:ext cx="3553180" cy="2066278"/>
          </a:xfrm>
        </p:spPr>
        <p:txBody>
          <a:bodyPr>
            <a:normAutofit/>
          </a:bodyPr>
          <a:lstStyle/>
          <a:p>
            <a:pPr marL="342900" indent="-342900">
              <a:buFont typeface="Wingdings" panose="05000000000000000000" pitchFamily="2" charset="2"/>
              <a:buChar char="§"/>
            </a:pPr>
            <a:r>
              <a:rPr lang="en-US" dirty="0"/>
              <a:t>Apuru Rohan (098)</a:t>
            </a:r>
          </a:p>
          <a:p>
            <a:pPr marL="342900" indent="-342900">
              <a:buFont typeface="Wingdings" panose="05000000000000000000" pitchFamily="2" charset="2"/>
              <a:buChar char="§"/>
            </a:pPr>
            <a:r>
              <a:rPr lang="en-US" dirty="0"/>
              <a:t>Srinivas Reddy(113)</a:t>
            </a:r>
          </a:p>
          <a:p>
            <a:pPr marL="342900" indent="-342900">
              <a:buFont typeface="Wingdings" panose="05000000000000000000" pitchFamily="2" charset="2"/>
              <a:buChar char="§"/>
            </a:pPr>
            <a:r>
              <a:rPr lang="en-US" dirty="0"/>
              <a:t>Pavan kumar(090)</a:t>
            </a:r>
          </a:p>
          <a:p>
            <a:pPr marL="342900" indent="-342900">
              <a:buFont typeface="Wingdings" panose="05000000000000000000" pitchFamily="2" charset="2"/>
              <a:buChar char="§"/>
            </a:pPr>
            <a:r>
              <a:rPr lang="en-US" dirty="0"/>
              <a:t>Sagar amruth(066)</a:t>
            </a:r>
            <a:endParaRPr lang="en-IN" dirty="0"/>
          </a:p>
        </p:txBody>
      </p:sp>
      <p:pic>
        <p:nvPicPr>
          <p:cNvPr id="4" name="Picture 3">
            <a:extLst>
              <a:ext uri="{FF2B5EF4-FFF2-40B4-BE49-F238E27FC236}">
                <a16:creationId xmlns:a16="http://schemas.microsoft.com/office/drawing/2014/main" id="{A8626C01-E31C-4631-BD08-C7B5A8065D20}"/>
              </a:ext>
            </a:extLst>
          </p:cNvPr>
          <p:cNvPicPr>
            <a:picLocks noChangeAspect="1"/>
          </p:cNvPicPr>
          <p:nvPr/>
        </p:nvPicPr>
        <p:blipFill>
          <a:blip r:embed="rId2"/>
          <a:stretch>
            <a:fillRect/>
          </a:stretch>
        </p:blipFill>
        <p:spPr>
          <a:xfrm>
            <a:off x="846334" y="2885243"/>
            <a:ext cx="5249666" cy="3618989"/>
          </a:xfrm>
          <a:prstGeom prst="rect">
            <a:avLst/>
          </a:prstGeom>
        </p:spPr>
      </p:pic>
    </p:spTree>
    <p:extLst>
      <p:ext uri="{BB962C8B-B14F-4D97-AF65-F5344CB8AC3E}">
        <p14:creationId xmlns:p14="http://schemas.microsoft.com/office/powerpoint/2010/main" val="676886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B9F73-7B99-4CCA-A173-5156A6EBEEFA}"/>
              </a:ext>
            </a:extLst>
          </p:cNvPr>
          <p:cNvSpPr>
            <a:spLocks noGrp="1"/>
          </p:cNvSpPr>
          <p:nvPr>
            <p:ph type="title"/>
          </p:nvPr>
        </p:nvSpPr>
        <p:spPr>
          <a:xfrm>
            <a:off x="646111" y="452718"/>
            <a:ext cx="9404723" cy="861177"/>
          </a:xfrm>
        </p:spPr>
        <p:txBody>
          <a:bodyPr/>
          <a:lstStyle/>
          <a:p>
            <a:pPr algn="ctr"/>
            <a:r>
              <a:rPr lang="en-US" dirty="0"/>
              <a:t>ADMIN GIVING BONUS</a:t>
            </a:r>
            <a:endParaRPr lang="en-IN" dirty="0"/>
          </a:p>
        </p:txBody>
      </p:sp>
      <p:pic>
        <p:nvPicPr>
          <p:cNvPr id="4" name="Content Placeholder 3">
            <a:extLst>
              <a:ext uri="{FF2B5EF4-FFF2-40B4-BE49-F238E27FC236}">
                <a16:creationId xmlns:a16="http://schemas.microsoft.com/office/drawing/2014/main" id="{23F35C47-F3D4-4597-8972-B508DEFF0FDE}"/>
              </a:ext>
            </a:extLst>
          </p:cNvPr>
          <p:cNvPicPr>
            <a:picLocks noGrp="1" noChangeAspect="1"/>
          </p:cNvPicPr>
          <p:nvPr>
            <p:ph idx="1"/>
          </p:nvPr>
        </p:nvPicPr>
        <p:blipFill>
          <a:blip r:embed="rId2"/>
          <a:stretch>
            <a:fillRect/>
          </a:stretch>
        </p:blipFill>
        <p:spPr>
          <a:xfrm>
            <a:off x="1712625" y="1233488"/>
            <a:ext cx="7269737" cy="5014912"/>
          </a:xfrm>
          <a:prstGeom prst="rect">
            <a:avLst/>
          </a:prstGeom>
        </p:spPr>
      </p:pic>
    </p:spTree>
    <p:extLst>
      <p:ext uri="{BB962C8B-B14F-4D97-AF65-F5344CB8AC3E}">
        <p14:creationId xmlns:p14="http://schemas.microsoft.com/office/powerpoint/2010/main" val="4291347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1DDB3-A967-46B3-8A4C-267AE6B23412}"/>
              </a:ext>
            </a:extLst>
          </p:cNvPr>
          <p:cNvSpPr>
            <a:spLocks noGrp="1"/>
          </p:cNvSpPr>
          <p:nvPr>
            <p:ph type="title"/>
          </p:nvPr>
        </p:nvSpPr>
        <p:spPr>
          <a:xfrm>
            <a:off x="646111" y="452718"/>
            <a:ext cx="9404723" cy="825666"/>
          </a:xfrm>
        </p:spPr>
        <p:txBody>
          <a:bodyPr/>
          <a:lstStyle/>
          <a:p>
            <a:r>
              <a:rPr lang="en-US" dirty="0"/>
              <a:t>CONCLUSION AND FUTURE WORK</a:t>
            </a:r>
            <a:endParaRPr lang="en-IN" dirty="0"/>
          </a:p>
        </p:txBody>
      </p:sp>
      <p:sp>
        <p:nvSpPr>
          <p:cNvPr id="3" name="Content Placeholder 2">
            <a:extLst>
              <a:ext uri="{FF2B5EF4-FFF2-40B4-BE49-F238E27FC236}">
                <a16:creationId xmlns:a16="http://schemas.microsoft.com/office/drawing/2014/main" id="{ABA4E878-0978-406B-9BA5-75FF12E1754A}"/>
              </a:ext>
            </a:extLst>
          </p:cNvPr>
          <p:cNvSpPr>
            <a:spLocks noGrp="1"/>
          </p:cNvSpPr>
          <p:nvPr>
            <p:ph idx="1"/>
          </p:nvPr>
        </p:nvSpPr>
        <p:spPr>
          <a:xfrm>
            <a:off x="645131" y="1722268"/>
            <a:ext cx="7096198" cy="4526131"/>
          </a:xfrm>
        </p:spPr>
        <p:txBody>
          <a:bodyPr>
            <a:normAutofit lnSpcReduction="10000"/>
          </a:bodyPr>
          <a:lstStyle/>
          <a:p>
            <a:r>
              <a:rPr lang="en-US" sz="2800" dirty="0"/>
              <a:t>The user can connect through his Facebook account and play contests with his friends.  </a:t>
            </a:r>
          </a:p>
          <a:p>
            <a:r>
              <a:rPr lang="en-US" sz="2800" dirty="0"/>
              <a:t>To include the data on to a database and make it a kind of a mobile app. </a:t>
            </a:r>
          </a:p>
          <a:p>
            <a:r>
              <a:rPr lang="en-US" sz="2800" dirty="0"/>
              <a:t>This app may be extended for football events.</a:t>
            </a:r>
          </a:p>
          <a:p>
            <a:r>
              <a:rPr lang="en-US" sz="2800" dirty="0"/>
              <a:t>In addition, the user may invest real money into it and get some coupons in return.</a:t>
            </a:r>
            <a:endParaRPr lang="en-IN" sz="2800" dirty="0"/>
          </a:p>
          <a:p>
            <a:pPr marL="0" indent="0">
              <a:buNone/>
            </a:pPr>
            <a:endParaRPr lang="en-IN" dirty="0"/>
          </a:p>
        </p:txBody>
      </p:sp>
      <p:pic>
        <p:nvPicPr>
          <p:cNvPr id="4" name="Picture 3">
            <a:extLst>
              <a:ext uri="{FF2B5EF4-FFF2-40B4-BE49-F238E27FC236}">
                <a16:creationId xmlns:a16="http://schemas.microsoft.com/office/drawing/2014/main" id="{FD794350-B4E1-4648-B488-265FD8BA20D7}"/>
              </a:ext>
            </a:extLst>
          </p:cNvPr>
          <p:cNvPicPr>
            <a:picLocks noChangeAspect="1"/>
          </p:cNvPicPr>
          <p:nvPr/>
        </p:nvPicPr>
        <p:blipFill>
          <a:blip r:embed="rId2"/>
          <a:stretch>
            <a:fillRect/>
          </a:stretch>
        </p:blipFill>
        <p:spPr>
          <a:xfrm>
            <a:off x="8967167" y="1722268"/>
            <a:ext cx="2579702" cy="2041865"/>
          </a:xfrm>
          <a:prstGeom prst="rect">
            <a:avLst/>
          </a:prstGeom>
        </p:spPr>
      </p:pic>
      <p:pic>
        <p:nvPicPr>
          <p:cNvPr id="5" name="Picture 4">
            <a:extLst>
              <a:ext uri="{FF2B5EF4-FFF2-40B4-BE49-F238E27FC236}">
                <a16:creationId xmlns:a16="http://schemas.microsoft.com/office/drawing/2014/main" id="{807905B6-0882-451D-AEAA-FF67C5558849}"/>
              </a:ext>
            </a:extLst>
          </p:cNvPr>
          <p:cNvPicPr>
            <a:picLocks noChangeAspect="1"/>
          </p:cNvPicPr>
          <p:nvPr/>
        </p:nvPicPr>
        <p:blipFill>
          <a:blip r:embed="rId3"/>
          <a:stretch>
            <a:fillRect/>
          </a:stretch>
        </p:blipFill>
        <p:spPr>
          <a:xfrm>
            <a:off x="8967166" y="4145871"/>
            <a:ext cx="2579703" cy="1890943"/>
          </a:xfrm>
          <a:prstGeom prst="rect">
            <a:avLst/>
          </a:prstGeom>
        </p:spPr>
      </p:pic>
    </p:spTree>
    <p:extLst>
      <p:ext uri="{BB962C8B-B14F-4D97-AF65-F5344CB8AC3E}">
        <p14:creationId xmlns:p14="http://schemas.microsoft.com/office/powerpoint/2010/main" val="584299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6,009 BEST Thank You Digital IMAGES, STOCK PHOTOS &amp;amp; VECTORS | Adobe Stock">
            <a:extLst>
              <a:ext uri="{FF2B5EF4-FFF2-40B4-BE49-F238E27FC236}">
                <a16:creationId xmlns:a16="http://schemas.microsoft.com/office/drawing/2014/main" id="{13FAE465-2136-4AF1-B348-7B43052377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6206" y="1425421"/>
            <a:ext cx="7524552" cy="4007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901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904C1-3E66-4A52-B585-142D1716719A}"/>
              </a:ext>
            </a:extLst>
          </p:cNvPr>
          <p:cNvSpPr>
            <a:spLocks noGrp="1"/>
          </p:cNvSpPr>
          <p:nvPr>
            <p:ph type="title"/>
          </p:nvPr>
        </p:nvSpPr>
        <p:spPr/>
        <p:txBody>
          <a:bodyPr/>
          <a:lstStyle/>
          <a:p>
            <a:pPr algn="ctr"/>
            <a:r>
              <a:rPr lang="en-US" dirty="0"/>
              <a:t>ABSTRACT</a:t>
            </a:r>
            <a:endParaRPr lang="en-IN" dirty="0"/>
          </a:p>
        </p:txBody>
      </p:sp>
      <p:sp>
        <p:nvSpPr>
          <p:cNvPr id="3" name="Content Placeholder 2">
            <a:extLst>
              <a:ext uri="{FF2B5EF4-FFF2-40B4-BE49-F238E27FC236}">
                <a16:creationId xmlns:a16="http://schemas.microsoft.com/office/drawing/2014/main" id="{4B3D618B-47E5-4E6E-BCCF-4C2923EDF8CA}"/>
              </a:ext>
            </a:extLst>
          </p:cNvPr>
          <p:cNvSpPr>
            <a:spLocks noGrp="1"/>
          </p:cNvSpPr>
          <p:nvPr>
            <p:ph idx="1"/>
          </p:nvPr>
        </p:nvSpPr>
        <p:spPr/>
        <p:txBody>
          <a:bodyPr>
            <a:normAutofit fontScale="92500" lnSpcReduction="10000"/>
          </a:bodyPr>
          <a:lstStyle/>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is a prediction game guided with Graphical User Interface. This can be used/played by anyone who has basic cricket knowledge. The user must register himself and verify himself with his g-mail account. The user will be given 500 points for registering himself. The user should select the available matches. The user should invest his points on the options given. The user has freedom to invest his money on both the options for the given question.  If his options are correct then his points will be doubled otherwise his invested points on the question will be halved. The project has an admin login through which the admin sets the match between the teams competing and feeds the answer for the question after the match has completed. The leaderboard positions will be shown with all the registered users irrespective of the participation. The questions are quite simple, like more run getters, more wickets etc., among the players shown as options.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project is developed to provide fun of betting without investing a penny. We came across this project looking at various advertisements during the Indian premier league. For doing this project, we gained some basic knowledge about GUI programming in python. The package tkinter is used in this project, it will provide the required GUI.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89043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E0AE3-28EC-45A8-A0F5-78FE988CED22}"/>
              </a:ext>
            </a:extLst>
          </p:cNvPr>
          <p:cNvSpPr>
            <a:spLocks noGrp="1"/>
          </p:cNvSpPr>
          <p:nvPr>
            <p:ph type="title"/>
          </p:nvPr>
        </p:nvSpPr>
        <p:spPr>
          <a:xfrm>
            <a:off x="838200" y="365125"/>
            <a:ext cx="10515600" cy="593663"/>
          </a:xfrm>
        </p:spPr>
        <p:txBody>
          <a:bodyPr>
            <a:normAutofit fontScale="90000"/>
          </a:bodyPr>
          <a:lstStyle/>
          <a:p>
            <a:pPr algn="ctr"/>
            <a:r>
              <a:rPr lang="en-US" dirty="0"/>
              <a:t>Use case diagram</a:t>
            </a:r>
            <a:br>
              <a:rPr lang="en-US" dirty="0"/>
            </a:br>
            <a:endParaRPr lang="en-IN" dirty="0"/>
          </a:p>
        </p:txBody>
      </p:sp>
      <p:pic>
        <p:nvPicPr>
          <p:cNvPr id="5" name="Content Placeholder 4">
            <a:extLst>
              <a:ext uri="{FF2B5EF4-FFF2-40B4-BE49-F238E27FC236}">
                <a16:creationId xmlns:a16="http://schemas.microsoft.com/office/drawing/2014/main" id="{735E1E71-B1AB-4006-996A-C01B3CB51F3E}"/>
              </a:ext>
            </a:extLst>
          </p:cNvPr>
          <p:cNvPicPr>
            <a:picLocks noGrp="1" noChangeAspect="1"/>
          </p:cNvPicPr>
          <p:nvPr>
            <p:ph idx="1"/>
          </p:nvPr>
        </p:nvPicPr>
        <p:blipFill>
          <a:blip r:embed="rId2"/>
          <a:stretch>
            <a:fillRect/>
          </a:stretch>
        </p:blipFill>
        <p:spPr>
          <a:xfrm>
            <a:off x="2831977" y="1084216"/>
            <a:ext cx="6063448" cy="5408659"/>
          </a:xfrm>
        </p:spPr>
      </p:pic>
    </p:spTree>
    <p:extLst>
      <p:ext uri="{BB962C8B-B14F-4D97-AF65-F5344CB8AC3E}">
        <p14:creationId xmlns:p14="http://schemas.microsoft.com/office/powerpoint/2010/main" val="2312498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2F28A-5DE4-484C-BC1C-A098870DF835}"/>
              </a:ext>
            </a:extLst>
          </p:cNvPr>
          <p:cNvSpPr>
            <a:spLocks noGrp="1"/>
          </p:cNvSpPr>
          <p:nvPr>
            <p:ph type="title"/>
          </p:nvPr>
        </p:nvSpPr>
        <p:spPr/>
        <p:txBody>
          <a:bodyPr/>
          <a:lstStyle/>
          <a:p>
            <a:pPr algn="ctr"/>
            <a:r>
              <a:rPr lang="en-US" dirty="0"/>
              <a:t>TECHNOLOGY USED</a:t>
            </a:r>
            <a:endParaRPr lang="en-IN" dirty="0"/>
          </a:p>
        </p:txBody>
      </p:sp>
      <p:sp>
        <p:nvSpPr>
          <p:cNvPr id="3" name="Content Placeholder 2">
            <a:extLst>
              <a:ext uri="{FF2B5EF4-FFF2-40B4-BE49-F238E27FC236}">
                <a16:creationId xmlns:a16="http://schemas.microsoft.com/office/drawing/2014/main" id="{9BBBF8ED-4388-424C-9B78-A433B547A49A}"/>
              </a:ext>
            </a:extLst>
          </p:cNvPr>
          <p:cNvSpPr>
            <a:spLocks noGrp="1"/>
          </p:cNvSpPr>
          <p:nvPr>
            <p:ph idx="1"/>
          </p:nvPr>
        </p:nvSpPr>
        <p:spPr/>
        <p:txBody>
          <a:bodyPr/>
          <a:lstStyle/>
          <a:p>
            <a:pPr marL="2540" indent="-2540">
              <a:lnSpc>
                <a:spcPct val="107000"/>
              </a:lnSpc>
              <a:spcAft>
                <a:spcPts val="800"/>
              </a:spcAft>
            </a:pPr>
            <a:r>
              <a:rPr lang="en-IN" sz="1800" b="1" dirty="0">
                <a:effectLst/>
                <a:latin typeface="Times New Roman" panose="02020603050405020304" pitchFamily="18" charset="0"/>
                <a:ea typeface="Calibri" panose="020F0502020204030204" pitchFamily="34" charset="0"/>
              </a:rPr>
              <a:t>Hardware Requirements</a:t>
            </a:r>
            <a:endParaRPr lang="en-IN" sz="1800" dirty="0">
              <a:effectLst/>
              <a:latin typeface="Calibri" panose="020F0502020204030204" pitchFamily="34" charset="0"/>
              <a:ea typeface="Calibri" panose="020F0502020204030204" pitchFamily="34" charset="0"/>
            </a:endParaRPr>
          </a:p>
          <a:p>
            <a:pPr marL="342900" lvl="0" indent="-342900">
              <a:lnSpc>
                <a:spcPct val="106000"/>
              </a:lnSpc>
              <a:spcAft>
                <a:spcPts val="80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rPr>
              <a:t>512 MB RAM</a:t>
            </a:r>
            <a:endParaRPr lang="en-IN" sz="1800" dirty="0">
              <a:solidFill>
                <a:srgbClr val="000000"/>
              </a:solidFill>
              <a:effectLst/>
              <a:latin typeface="Calibri" panose="020F0502020204030204" pitchFamily="34" charset="0"/>
              <a:ea typeface="Calibri" panose="020F0502020204030204" pitchFamily="34" charset="0"/>
            </a:endParaRPr>
          </a:p>
          <a:p>
            <a:pPr marL="342900" lvl="0" indent="-342900">
              <a:lnSpc>
                <a:spcPct val="106000"/>
              </a:lnSpc>
              <a:spcAft>
                <a:spcPts val="80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rPr>
              <a:t>2GB HDD</a:t>
            </a:r>
            <a:endParaRPr lang="en-IN" sz="1800" dirty="0">
              <a:solidFill>
                <a:srgbClr val="000000"/>
              </a:solidFill>
              <a:effectLst/>
              <a:latin typeface="Calibri" panose="020F0502020204030204" pitchFamily="34" charset="0"/>
              <a:ea typeface="Calibri" panose="020F0502020204030204" pitchFamily="34" charset="0"/>
            </a:endParaRPr>
          </a:p>
          <a:p>
            <a:pPr marL="342900" lvl="0" indent="-342900">
              <a:lnSpc>
                <a:spcPct val="106000"/>
              </a:lnSpc>
              <a:spcAft>
                <a:spcPts val="80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rPr>
              <a:t>CORE i5</a:t>
            </a:r>
            <a:endParaRPr lang="en-IN" sz="1800" dirty="0">
              <a:effectLst/>
              <a:latin typeface="Calibri" panose="020F0502020204030204" pitchFamily="34" charset="0"/>
              <a:ea typeface="Calibri" panose="020F0502020204030204" pitchFamily="34" charset="0"/>
            </a:endParaRPr>
          </a:p>
          <a:p>
            <a:pPr marL="2540" indent="-2540">
              <a:lnSpc>
                <a:spcPct val="107000"/>
              </a:lnSpc>
              <a:spcAft>
                <a:spcPts val="800"/>
              </a:spcAft>
            </a:pPr>
            <a:r>
              <a:rPr lang="en-IN" sz="1800" b="1" dirty="0">
                <a:effectLst/>
                <a:latin typeface="Times New Roman" panose="02020603050405020304" pitchFamily="18" charset="0"/>
                <a:ea typeface="Calibri" panose="020F0502020204030204" pitchFamily="34" charset="0"/>
              </a:rPr>
              <a:t>Software Requirements</a:t>
            </a:r>
            <a:endParaRPr lang="en-IN" sz="1800" dirty="0">
              <a:effectLst/>
              <a:latin typeface="Calibri" panose="020F0502020204030204" pitchFamily="34" charset="0"/>
              <a:ea typeface="Calibri" panose="020F0502020204030204" pitchFamily="34" charset="0"/>
            </a:endParaRPr>
          </a:p>
          <a:p>
            <a:pPr marL="342900" lvl="0" indent="-342900">
              <a:lnSpc>
                <a:spcPct val="106000"/>
              </a:lnSpc>
              <a:spcAft>
                <a:spcPts val="80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rPr>
              <a:t>Windows XP/ Windows 2000</a:t>
            </a:r>
            <a:endParaRPr lang="en-IN" sz="1800" dirty="0">
              <a:solidFill>
                <a:srgbClr val="000000"/>
              </a:solidFill>
              <a:effectLst/>
              <a:latin typeface="Calibri" panose="020F0502020204030204" pitchFamily="34" charset="0"/>
              <a:ea typeface="Calibri" panose="020F0502020204030204" pitchFamily="34" charset="0"/>
            </a:endParaRPr>
          </a:p>
          <a:p>
            <a:pPr marL="342900" lvl="0" indent="-342900">
              <a:lnSpc>
                <a:spcPct val="106000"/>
              </a:lnSpc>
              <a:spcAft>
                <a:spcPts val="80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rPr>
              <a:t>PYTHON INTERPRETER</a:t>
            </a:r>
            <a:endParaRPr lang="en-IN" sz="1800" dirty="0">
              <a:solidFill>
                <a:srgbClr val="000000"/>
              </a:solidFill>
              <a:effectLst/>
              <a:latin typeface="Calibri" panose="020F0502020204030204" pitchFamily="34" charset="0"/>
              <a:ea typeface="Calibri" panose="020F0502020204030204" pitchFamily="34" charset="0"/>
            </a:endParaRPr>
          </a:p>
          <a:p>
            <a:endParaRPr lang="en-IN" dirty="0"/>
          </a:p>
        </p:txBody>
      </p:sp>
    </p:spTree>
    <p:extLst>
      <p:ext uri="{BB962C8B-B14F-4D97-AF65-F5344CB8AC3E}">
        <p14:creationId xmlns:p14="http://schemas.microsoft.com/office/powerpoint/2010/main" val="3265877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2D428-CC72-4844-88B0-B7E8CDDC1748}"/>
              </a:ext>
            </a:extLst>
          </p:cNvPr>
          <p:cNvSpPr>
            <a:spLocks noGrp="1"/>
          </p:cNvSpPr>
          <p:nvPr>
            <p:ph type="title"/>
          </p:nvPr>
        </p:nvSpPr>
        <p:spPr>
          <a:xfrm>
            <a:off x="646111" y="452718"/>
            <a:ext cx="9404723" cy="1003220"/>
          </a:xfrm>
        </p:spPr>
        <p:txBody>
          <a:bodyPr/>
          <a:lstStyle/>
          <a:p>
            <a:pPr algn="ctr"/>
            <a:r>
              <a:rPr lang="en-US" dirty="0"/>
              <a:t>SCREENSHOTS OF EXECUTION</a:t>
            </a:r>
            <a:endParaRPr lang="en-IN" dirty="0"/>
          </a:p>
        </p:txBody>
      </p:sp>
      <p:pic>
        <p:nvPicPr>
          <p:cNvPr id="4" name="Content Placeholder 3">
            <a:extLst>
              <a:ext uri="{FF2B5EF4-FFF2-40B4-BE49-F238E27FC236}">
                <a16:creationId xmlns:a16="http://schemas.microsoft.com/office/drawing/2014/main" id="{C286AAF9-3BFF-403F-9105-115771626D95}"/>
              </a:ext>
            </a:extLst>
          </p:cNvPr>
          <p:cNvPicPr>
            <a:picLocks noGrp="1" noChangeAspect="1"/>
          </p:cNvPicPr>
          <p:nvPr>
            <p:ph idx="1"/>
          </p:nvPr>
        </p:nvPicPr>
        <p:blipFill>
          <a:blip r:embed="rId2"/>
          <a:stretch>
            <a:fillRect/>
          </a:stretch>
        </p:blipFill>
        <p:spPr>
          <a:xfrm>
            <a:off x="1818256" y="1366838"/>
            <a:ext cx="7058475" cy="4881562"/>
          </a:xfrm>
          <a:prstGeom prst="rect">
            <a:avLst/>
          </a:prstGeom>
        </p:spPr>
      </p:pic>
    </p:spTree>
    <p:extLst>
      <p:ext uri="{BB962C8B-B14F-4D97-AF65-F5344CB8AC3E}">
        <p14:creationId xmlns:p14="http://schemas.microsoft.com/office/powerpoint/2010/main" val="2339087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76304-C15B-4816-8E28-2D749EA75FE1}"/>
              </a:ext>
            </a:extLst>
          </p:cNvPr>
          <p:cNvSpPr>
            <a:spLocks noGrp="1"/>
          </p:cNvSpPr>
          <p:nvPr>
            <p:ph type="title"/>
          </p:nvPr>
        </p:nvSpPr>
        <p:spPr>
          <a:xfrm>
            <a:off x="646111" y="452718"/>
            <a:ext cx="9404723" cy="878932"/>
          </a:xfrm>
        </p:spPr>
        <p:txBody>
          <a:bodyPr/>
          <a:lstStyle/>
          <a:p>
            <a:pPr algn="ctr"/>
            <a:r>
              <a:rPr lang="en-US" dirty="0"/>
              <a:t>ADMIN FOR SETTING UP THE MATCH</a:t>
            </a:r>
            <a:endParaRPr lang="en-IN" dirty="0"/>
          </a:p>
        </p:txBody>
      </p:sp>
      <p:pic>
        <p:nvPicPr>
          <p:cNvPr id="4" name="Content Placeholder 3">
            <a:extLst>
              <a:ext uri="{FF2B5EF4-FFF2-40B4-BE49-F238E27FC236}">
                <a16:creationId xmlns:a16="http://schemas.microsoft.com/office/drawing/2014/main" id="{2929D756-49BA-46DB-A40E-0752659814C0}"/>
              </a:ext>
            </a:extLst>
          </p:cNvPr>
          <p:cNvPicPr>
            <a:picLocks noGrp="1" noChangeAspect="1"/>
          </p:cNvPicPr>
          <p:nvPr>
            <p:ph idx="1"/>
          </p:nvPr>
        </p:nvPicPr>
        <p:blipFill>
          <a:blip r:embed="rId2"/>
          <a:stretch>
            <a:fillRect/>
          </a:stretch>
        </p:blipFill>
        <p:spPr>
          <a:xfrm>
            <a:off x="1834340" y="1260475"/>
            <a:ext cx="7251733" cy="4987925"/>
          </a:xfrm>
          <a:prstGeom prst="rect">
            <a:avLst/>
          </a:prstGeom>
        </p:spPr>
      </p:pic>
    </p:spTree>
    <p:extLst>
      <p:ext uri="{BB962C8B-B14F-4D97-AF65-F5344CB8AC3E}">
        <p14:creationId xmlns:p14="http://schemas.microsoft.com/office/powerpoint/2010/main" val="3550527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1CB36-7831-428A-9691-D257F70FB9DF}"/>
              </a:ext>
            </a:extLst>
          </p:cNvPr>
          <p:cNvSpPr>
            <a:spLocks noGrp="1"/>
          </p:cNvSpPr>
          <p:nvPr>
            <p:ph type="title"/>
          </p:nvPr>
        </p:nvSpPr>
        <p:spPr>
          <a:xfrm>
            <a:off x="743765" y="284043"/>
            <a:ext cx="9404723" cy="905565"/>
          </a:xfrm>
        </p:spPr>
        <p:txBody>
          <a:bodyPr/>
          <a:lstStyle/>
          <a:p>
            <a:pPr algn="ctr"/>
            <a:r>
              <a:rPr lang="en-US" dirty="0"/>
              <a:t>USER WILL ANSWERING </a:t>
            </a:r>
            <a:endParaRPr lang="en-IN" dirty="0"/>
          </a:p>
        </p:txBody>
      </p:sp>
      <p:pic>
        <p:nvPicPr>
          <p:cNvPr id="4" name="Content Placeholder 3">
            <a:extLst>
              <a:ext uri="{FF2B5EF4-FFF2-40B4-BE49-F238E27FC236}">
                <a16:creationId xmlns:a16="http://schemas.microsoft.com/office/drawing/2014/main" id="{CC8FF482-2BBB-4E4E-A83D-2E67241701E2}"/>
              </a:ext>
            </a:extLst>
          </p:cNvPr>
          <p:cNvPicPr>
            <a:picLocks noGrp="1" noChangeAspect="1"/>
          </p:cNvPicPr>
          <p:nvPr>
            <p:ph idx="1"/>
          </p:nvPr>
        </p:nvPicPr>
        <p:blipFill>
          <a:blip r:embed="rId2"/>
          <a:stretch>
            <a:fillRect/>
          </a:stretch>
        </p:blipFill>
        <p:spPr>
          <a:xfrm>
            <a:off x="1588833" y="1030288"/>
            <a:ext cx="7617335" cy="5218112"/>
          </a:xfrm>
          <a:prstGeom prst="rect">
            <a:avLst/>
          </a:prstGeom>
        </p:spPr>
      </p:pic>
    </p:spTree>
    <p:extLst>
      <p:ext uri="{BB962C8B-B14F-4D97-AF65-F5344CB8AC3E}">
        <p14:creationId xmlns:p14="http://schemas.microsoft.com/office/powerpoint/2010/main" val="2780907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3EF5-C262-4490-9D7E-F9A53D9A7DAA}"/>
              </a:ext>
            </a:extLst>
          </p:cNvPr>
          <p:cNvSpPr>
            <a:spLocks noGrp="1"/>
          </p:cNvSpPr>
          <p:nvPr>
            <p:ph type="title"/>
          </p:nvPr>
        </p:nvSpPr>
        <p:spPr>
          <a:xfrm>
            <a:off x="645130" y="346186"/>
            <a:ext cx="9404723" cy="923321"/>
          </a:xfrm>
        </p:spPr>
        <p:txBody>
          <a:bodyPr/>
          <a:lstStyle/>
          <a:p>
            <a:r>
              <a:rPr lang="en-US" dirty="0"/>
              <a:t>ADMIN DECIDING THE WINNERS</a:t>
            </a:r>
            <a:endParaRPr lang="en-IN" dirty="0"/>
          </a:p>
        </p:txBody>
      </p:sp>
      <p:pic>
        <p:nvPicPr>
          <p:cNvPr id="4" name="Content Placeholder 3">
            <a:extLst>
              <a:ext uri="{FF2B5EF4-FFF2-40B4-BE49-F238E27FC236}">
                <a16:creationId xmlns:a16="http://schemas.microsoft.com/office/drawing/2014/main" id="{95AD5DBC-82A9-49F8-9425-3641081B1D08}"/>
              </a:ext>
            </a:extLst>
          </p:cNvPr>
          <p:cNvPicPr>
            <a:picLocks noGrp="1" noChangeAspect="1"/>
          </p:cNvPicPr>
          <p:nvPr>
            <p:ph idx="1"/>
          </p:nvPr>
        </p:nvPicPr>
        <p:blipFill>
          <a:blip r:embed="rId2"/>
          <a:stretch>
            <a:fillRect/>
          </a:stretch>
        </p:blipFill>
        <p:spPr>
          <a:xfrm>
            <a:off x="1726498" y="1270000"/>
            <a:ext cx="7241992" cy="4978400"/>
          </a:xfrm>
          <a:prstGeom prst="rect">
            <a:avLst/>
          </a:prstGeom>
        </p:spPr>
      </p:pic>
    </p:spTree>
    <p:extLst>
      <p:ext uri="{BB962C8B-B14F-4D97-AF65-F5344CB8AC3E}">
        <p14:creationId xmlns:p14="http://schemas.microsoft.com/office/powerpoint/2010/main" val="1904751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9F665-3BAD-4129-968B-DE731ED76616}"/>
              </a:ext>
            </a:extLst>
          </p:cNvPr>
          <p:cNvSpPr>
            <a:spLocks noGrp="1"/>
          </p:cNvSpPr>
          <p:nvPr>
            <p:ph type="title"/>
          </p:nvPr>
        </p:nvSpPr>
        <p:spPr>
          <a:xfrm>
            <a:off x="646111" y="452718"/>
            <a:ext cx="9404723" cy="861178"/>
          </a:xfrm>
        </p:spPr>
        <p:txBody>
          <a:bodyPr/>
          <a:lstStyle/>
          <a:p>
            <a:pPr algn="ctr"/>
            <a:r>
              <a:rPr lang="en-US" dirty="0"/>
              <a:t>LEADERBOARD</a:t>
            </a:r>
            <a:endParaRPr lang="en-IN" dirty="0"/>
          </a:p>
        </p:txBody>
      </p:sp>
      <p:pic>
        <p:nvPicPr>
          <p:cNvPr id="4" name="Content Placeholder 3">
            <a:extLst>
              <a:ext uri="{FF2B5EF4-FFF2-40B4-BE49-F238E27FC236}">
                <a16:creationId xmlns:a16="http://schemas.microsoft.com/office/drawing/2014/main" id="{FF68BCA2-0846-4536-A966-110C3CC496A4}"/>
              </a:ext>
            </a:extLst>
          </p:cNvPr>
          <p:cNvPicPr>
            <a:picLocks noGrp="1" noChangeAspect="1"/>
          </p:cNvPicPr>
          <p:nvPr>
            <p:ph idx="1"/>
          </p:nvPr>
        </p:nvPicPr>
        <p:blipFill>
          <a:blip r:embed="rId2"/>
          <a:stretch>
            <a:fillRect/>
          </a:stretch>
        </p:blipFill>
        <p:spPr>
          <a:xfrm>
            <a:off x="4199137" y="1535950"/>
            <a:ext cx="2503353" cy="4527021"/>
          </a:xfrm>
          <a:prstGeom prst="rect">
            <a:avLst/>
          </a:prstGeom>
        </p:spPr>
      </p:pic>
    </p:spTree>
    <p:extLst>
      <p:ext uri="{BB962C8B-B14F-4D97-AF65-F5344CB8AC3E}">
        <p14:creationId xmlns:p14="http://schemas.microsoft.com/office/powerpoint/2010/main" val="2234905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Quotable</Template>
  <TotalTime>154</TotalTime>
  <Words>372</Words>
  <Application>Microsoft Office PowerPoint</Application>
  <PresentationFormat>Widescreen</PresentationFormat>
  <Paragraphs>28</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Century Gothic</vt:lpstr>
      <vt:lpstr>Symbol</vt:lpstr>
      <vt:lpstr>Times New Roman</vt:lpstr>
      <vt:lpstr>Wingdings</vt:lpstr>
      <vt:lpstr>Wingdings 3</vt:lpstr>
      <vt:lpstr>Ion</vt:lpstr>
      <vt:lpstr>Fantasy league Team - 15 </vt:lpstr>
      <vt:lpstr>ABSTRACT</vt:lpstr>
      <vt:lpstr>Use case diagram </vt:lpstr>
      <vt:lpstr>TECHNOLOGY USED</vt:lpstr>
      <vt:lpstr>SCREENSHOTS OF EXECUTION</vt:lpstr>
      <vt:lpstr>ADMIN FOR SETTING UP THE MATCH</vt:lpstr>
      <vt:lpstr>USER WILL ANSWERING </vt:lpstr>
      <vt:lpstr>ADMIN DECIDING THE WINNERS</vt:lpstr>
      <vt:lpstr>LEADERBOARD</vt:lpstr>
      <vt:lpstr>ADMIN GIVING BONUS</vt:lpstr>
      <vt:lpstr>CONCLUSION AND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league</dc:title>
  <dc:creator>Anil Apuru</dc:creator>
  <cp:lastModifiedBy>Anil Apuru</cp:lastModifiedBy>
  <cp:revision>15</cp:revision>
  <dcterms:created xsi:type="dcterms:W3CDTF">2021-12-02T13:59:02Z</dcterms:created>
  <dcterms:modified xsi:type="dcterms:W3CDTF">2022-01-16T04:48:05Z</dcterms:modified>
</cp:coreProperties>
</file>

<file path=docProps/thumbnail.jpeg>
</file>